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6405"/>
  </p:normalViewPr>
  <p:slideViewPr>
    <p:cSldViewPr snapToGrid="0" snapToObjects="1">
      <p:cViewPr varScale="1">
        <p:scale>
          <a:sx n="138" d="100"/>
          <a:sy n="138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8029-77AB-B444-930C-50EEF209798B}" type="datetimeFigureOut">
              <a:rPr lang="en-UA" smtClean="0"/>
              <a:t>03.04.2020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86D93-F637-DC41-9157-3418531AF5D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50051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86D93-F637-DC41-9157-3418531AF5D9}" type="slidenum">
              <a:rPr lang="en-UA" smtClean="0"/>
              <a:t>1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2228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86D93-F637-DC41-9157-3418531AF5D9}" type="slidenum">
              <a:rPr lang="en-UA" smtClean="0"/>
              <a:t>3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9520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143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3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9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725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9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8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6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4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9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F093-CFFE-C84C-9997-EF1E977F3F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State Machine + UML Class diagram elements</a:t>
            </a:r>
            <a:br>
              <a:rPr lang="ru-RU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A" dirty="0"/>
              <a:t>asdfasdfUML 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D3CE-98C5-4741-AF09-98FDF6F9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368964" cy="146304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Oleksandr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Murashchenko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Head of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A" b="1" dirty="0">
                <a:solidFill>
                  <a:schemeClr val="bg2">
                    <a:lumMod val="25000"/>
                  </a:schemeClr>
                </a:solidFill>
              </a:rPr>
              <a:t>Advanced Research Department</a:t>
            </a:r>
          </a:p>
          <a:p>
            <a:r>
              <a:rPr lang="en-UA" dirty="0">
                <a:solidFill>
                  <a:schemeClr val="bg2">
                    <a:lumMod val="25000"/>
                  </a:schemeClr>
                </a:solidFill>
              </a:rPr>
              <a:t>03.04.2020</a:t>
            </a:r>
          </a:p>
        </p:txBody>
      </p:sp>
    </p:spTree>
    <p:extLst>
      <p:ext uri="{BB962C8B-B14F-4D97-AF65-F5344CB8AC3E}">
        <p14:creationId xmlns:p14="http://schemas.microsoft.com/office/powerpoint/2010/main" val="349711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4654-F004-454C-AF0B-EC260DAF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325085"/>
            <a:ext cx="9720072" cy="107804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UML class diagram</a:t>
            </a:r>
            <a:endParaRPr lang="en-UA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D992FF6-11FA-3D42-99F7-675D6B54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46" y="1962150"/>
            <a:ext cx="45212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B2E6-5AC4-A64C-8D6F-B6BE3D7FF7CD}"/>
              </a:ext>
            </a:extLst>
          </p:cNvPr>
          <p:cNvSpPr txBox="1"/>
          <p:nvPr/>
        </p:nvSpPr>
        <p:spPr>
          <a:xfrm>
            <a:off x="2854037" y="2078182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chemeClr val="accent4">
                    <a:lumMod val="75000"/>
                  </a:schemeClr>
                </a:solidFill>
              </a:rPr>
              <a:t>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6844C-CC6E-8141-BCB6-68234FE150C5}"/>
              </a:ext>
            </a:extLst>
          </p:cNvPr>
          <p:cNvSpPr txBox="1"/>
          <p:nvPr/>
        </p:nvSpPr>
        <p:spPr>
          <a:xfrm>
            <a:off x="2807855" y="2844225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chemeClr val="accent5">
                    <a:lumMod val="75000"/>
                  </a:schemeClr>
                </a:solidFill>
              </a:rPr>
              <a:t>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31F09-6EB1-6143-92E4-87C836FF7FE8}"/>
              </a:ext>
            </a:extLst>
          </p:cNvPr>
          <p:cNvSpPr txBox="1"/>
          <p:nvPr/>
        </p:nvSpPr>
        <p:spPr>
          <a:xfrm>
            <a:off x="2770910" y="3749389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chemeClr val="accent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D1ABD-9B41-1C45-9167-850A64072A1C}"/>
              </a:ext>
            </a:extLst>
          </p:cNvPr>
          <p:cNvSpPr txBox="1"/>
          <p:nvPr/>
        </p:nvSpPr>
        <p:spPr>
          <a:xfrm>
            <a:off x="7564582" y="3136612"/>
            <a:ext cx="241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3200" dirty="0">
                <a:solidFill>
                  <a:srgbClr val="FF9300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12349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8E57F-90C5-F64E-B8C3-702D4A09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074" y="139000"/>
            <a:ext cx="4389120" cy="738455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Diagram Elements</a:t>
            </a:r>
            <a:r>
              <a:rPr lang="en-UA" dirty="0"/>
              <a:t>xcvbxcvbvbxcvbxcvbUMUUML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C7CA4-8AC1-6241-95DC-1E3EC1C0C978}"/>
              </a:ext>
            </a:extLst>
          </p:cNvPr>
          <p:cNvSpPr txBox="1"/>
          <p:nvPr/>
        </p:nvSpPr>
        <p:spPr>
          <a:xfrm>
            <a:off x="1190429" y="1938893"/>
            <a:ext cx="312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Ralaltionship Types: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09F330C-5C75-1142-8B80-36C18557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74" y="1453509"/>
            <a:ext cx="27305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432E5-DC8C-E745-9C5E-54D7F1847CA1}"/>
              </a:ext>
            </a:extLst>
          </p:cNvPr>
          <p:cNvSpPr txBox="1"/>
          <p:nvPr/>
        </p:nvSpPr>
        <p:spPr>
          <a:xfrm>
            <a:off x="5190096" y="1007615"/>
            <a:ext cx="176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Visibility: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2B5565-CF60-2845-AF91-6D755D57F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45" y="4059567"/>
            <a:ext cx="7072745" cy="21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72879C-FB38-2A49-84AA-4FD19D76A610}"/>
              </a:ext>
            </a:extLst>
          </p:cNvPr>
          <p:cNvSpPr txBox="1"/>
          <p:nvPr/>
        </p:nvSpPr>
        <p:spPr>
          <a:xfrm>
            <a:off x="7296726" y="3558304"/>
            <a:ext cx="27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Class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A0A8C-3A40-004C-AB97-7A33606CCF43}"/>
              </a:ext>
            </a:extLst>
          </p:cNvPr>
          <p:cNvSpPr txBox="1"/>
          <p:nvPr/>
        </p:nvSpPr>
        <p:spPr>
          <a:xfrm>
            <a:off x="8557491" y="1007615"/>
            <a:ext cx="189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sz="2800" u="sng" dirty="0">
                <a:solidFill>
                  <a:schemeClr val="accent5">
                    <a:lumMod val="50000"/>
                  </a:schemeClr>
                </a:solidFill>
              </a:rPr>
              <a:t>Multiplicity: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569B3F17-8212-9742-A4C0-7BC7515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327" y="1503263"/>
            <a:ext cx="37084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C738027-09F8-2342-B0BA-9E73FB03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5" y="2462113"/>
            <a:ext cx="39243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2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235A2C-7ECF-8E46-BE69-F02169F8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62" y="474518"/>
            <a:ext cx="7878619" cy="59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F776C-4C72-4B42-A39B-C1609BB7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97872"/>
            <a:ext cx="8543636" cy="64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4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5D688FE-DB3A-E348-AD5C-F4832D35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0"/>
            <a:ext cx="10131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7AF0D-A601-E748-AE6F-232265CD96C1}"/>
              </a:ext>
            </a:extLst>
          </p:cNvPr>
          <p:cNvSpPr/>
          <p:nvPr/>
        </p:nvSpPr>
        <p:spPr>
          <a:xfrm>
            <a:off x="913897" y="147782"/>
            <a:ext cx="3815121" cy="6613234"/>
          </a:xfrm>
          <a:prstGeom prst="roundRect">
            <a:avLst/>
          </a:prstGeom>
          <a:solidFill>
            <a:schemeClr val="accent1">
              <a:alpha val="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5471B-6395-1A45-A23B-AF357C649EB1}"/>
              </a:ext>
            </a:extLst>
          </p:cNvPr>
          <p:cNvSpPr/>
          <p:nvPr/>
        </p:nvSpPr>
        <p:spPr>
          <a:xfrm>
            <a:off x="4849091" y="147782"/>
            <a:ext cx="6196231" cy="661323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32954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{A3B2DDA7-73D4-9641-857C-CD489043227D}tf10001120</Template>
  <TotalTime>1495</TotalTime>
  <Words>40</Words>
  <Application>Microsoft Macintosh PowerPoint</Application>
  <PresentationFormat>Widescreen</PresentationFormat>
  <Paragraphs>16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Tw Cen MT</vt:lpstr>
      <vt:lpstr>Tw Cen MT Condensed</vt:lpstr>
      <vt:lpstr>Wingdings 3</vt:lpstr>
      <vt:lpstr>Integral</vt:lpstr>
      <vt:lpstr>State Machine + UML Class diagram elements asdfasdfUML UM</vt:lpstr>
      <vt:lpstr>UML class diagram</vt:lpstr>
      <vt:lpstr>Diagram ElementsxcvbxcvbvbxcvbxcvbUMUUML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asdfasdfUML UM</dc:title>
  <dc:creator>Microsoft Office User</dc:creator>
  <cp:lastModifiedBy>Microsoft Office User</cp:lastModifiedBy>
  <cp:revision>21</cp:revision>
  <dcterms:created xsi:type="dcterms:W3CDTF">2020-04-02T14:50:49Z</dcterms:created>
  <dcterms:modified xsi:type="dcterms:W3CDTF">2020-04-03T15:46:38Z</dcterms:modified>
</cp:coreProperties>
</file>